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60" r:id="rId2"/>
    <p:sldId id="261" r:id="rId3"/>
    <p:sldId id="256" r:id="rId4"/>
    <p:sldId id="262" r:id="rId5"/>
    <p:sldId id="263" r:id="rId6"/>
    <p:sldId id="264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FFFFFF"/>
    <a:srgbClr val="DF0009"/>
    <a:srgbClr val="E30016"/>
    <a:srgbClr val="D02C27"/>
    <a:srgbClr val="3F8E41"/>
    <a:srgbClr val="459BDA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1" y="1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1A-4CAD-93B7-233FB7BA2C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1A-4CAD-93B7-233FB7BA2C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1A-4CAD-93B7-233FB7BA2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2232280"/>
        <c:axId val="375525232"/>
      </c:barChart>
      <c:catAx>
        <c:axId val="51223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5525232"/>
        <c:crosses val="autoZero"/>
        <c:auto val="1"/>
        <c:lblAlgn val="ctr"/>
        <c:lblOffset val="100"/>
        <c:noMultiLvlLbl val="0"/>
      </c:catAx>
      <c:valAx>
        <c:axId val="37552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2232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7061D-4C1D-44A8-B9BC-0A867BA46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2D5975-D4EB-29F3-DF7E-3F53CA04A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45B41-E056-93B7-998C-ED4F0A70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BC201-08D5-C0F0-D6A7-A9F742F4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B920C-001C-D662-A75A-E945FB06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01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4B4CA-ADA2-34FA-B8E3-3285688D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04FFE2-5938-FA46-2026-F012F13A2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3063C-49D5-F6AE-96E9-9CA6D8E6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FE61E-9D1C-0509-36A0-B5ABC781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487BA-9039-5F02-79A0-13EBC068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80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06FBDD-851C-BEE2-CC17-F7A6878B4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39AD2-1C64-98C2-A0DE-F2492378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7D49A9-1246-5889-82DD-2471B41D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D66BE-81C5-0B1B-B52B-A1103567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01495-C7C6-2FF0-F34D-25DDA504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70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buClr>
                <a:srgbClr val="C00000"/>
              </a:buClr>
              <a:buSzPct val="90000"/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1pPr>
            <a:lvl2pPr marL="685800" indent="-228600">
              <a:buClr>
                <a:srgbClr val="C00000"/>
              </a:buClr>
              <a:buSzPct val="90000"/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2pPr>
            <a:lvl3pPr marL="1143000" indent="-228600">
              <a:buClr>
                <a:srgbClr val="C00000"/>
              </a:buClr>
              <a:buSzPct val="90000"/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3pPr>
            <a:lvl4pPr marL="1600200" indent="-228600">
              <a:buClr>
                <a:srgbClr val="C00000"/>
              </a:buClr>
              <a:buSzPct val="90000"/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4pPr>
            <a:lvl5pPr marL="2057400" indent="-228600">
              <a:buClr>
                <a:srgbClr val="C00000"/>
              </a:buClr>
              <a:buSzPct val="90000"/>
              <a:buFont typeface="Wingdings" panose="05000000000000000000" pitchFamily="2" charset="2"/>
              <a:buChar char="n"/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AC1F2-7464-1634-4395-E72CECE8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D5255-D058-2C34-D430-11561209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9FD04-40E6-ADEA-4EEC-BC5F5DE6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554D9-039B-86AF-8F15-43D52D1B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3BBE70-0570-E2B3-C1B3-9FD0BEB9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35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64E8C-2C0A-0D96-3307-3ACD206C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963727-13A7-CA1B-49E2-46FCAC68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59559-E666-2F4F-F595-BD687D5E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D2358-D20A-2D47-E910-1CB71173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F9530A-3B46-A601-1C4D-457699A1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71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A1714-6545-9C84-9344-6F6C213D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B5FE9-F09E-3F6F-34E3-8D0FB7D5F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96A0BA-F4EE-E396-5ECE-FEE3DABC2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04FD4D-9DDC-EACB-13FF-1F36E6C8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BE9026-F391-93F4-8C4F-80393BFF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A8759-7A3B-B3E4-79FE-5CA584E2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2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39A3D-6720-3CE4-DE9E-FD0CF298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0D1C5-D326-1B31-AA8B-C661FBC79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673EEA-F3DE-AC4D-0F89-982CAA175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2E4A3B-120C-7D7B-8A2E-F9AE662B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AA07B5-C593-4DDA-3C6C-999114295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044D8C-C9F4-AF50-9382-E1959AA1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2A276-2338-C5B2-019D-5CC9E0C5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1B5F3-17A1-5277-4B14-080F3A18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02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B1F4-8B76-2830-D6A6-5DE186A9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4C6EF3-4A4A-5EA3-39BF-7CD6E6F7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C2A97B-0488-EB10-41B9-19DFEE6A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9BC43B-853D-822B-AB00-655601B5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0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991F9E-CBAC-5930-1D99-07A7B441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C10A2C-2A27-F8C1-3D33-9786E917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F7428A-4556-D564-CEA1-975FBDC7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99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C2F2E-F1AF-957F-5D7C-98A19A4B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240BB-A631-1C3A-DB2D-806686E4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2D652B-C5DF-619A-D418-63DE5F1B5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BFE34-B5A0-5252-3056-DF6CDFDA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91944C-968D-B759-C657-FBA04174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8CB1B-AE7F-6B27-022C-2C4302FD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4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01E3F-C64F-A9A6-1E33-95E4A39F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A84878-85AF-5E2B-4EAB-5BC31A572E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120993-7AAF-7E47-6A49-179391212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605A0-4B1B-471B-F32B-3A447E54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2025/5/18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FCC47-BA9F-79C7-4E21-762BFFCB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6191F1-A7B6-A43B-E047-41B477C3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62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A0AA14-EEB3-55B7-D8C7-788D0F04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AE48BC-0EB6-0079-2B5D-CB417E89D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6A28B-5ED4-5D9D-082C-5C37DF968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EF7BD-4E06-A4E6-D439-7DCE3B71B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CAB4F-9BA7-9DA8-72C0-942D6AEE1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24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6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chart" Target="../charts/char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图片 1031">
            <a:extLst>
              <a:ext uri="{FF2B5EF4-FFF2-40B4-BE49-F238E27FC236}">
                <a16:creationId xmlns:a16="http://schemas.microsoft.com/office/drawing/2014/main" id="{9E811227-E319-E3D9-9CBA-D8A34C80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5" r="10837" b="6840"/>
          <a:stretch>
            <a:fillRect/>
          </a:stretch>
        </p:blipFill>
        <p:spPr bwMode="auto">
          <a:xfrm>
            <a:off x="1" y="1583401"/>
            <a:ext cx="12191999" cy="2988000"/>
          </a:xfrm>
          <a:custGeom>
            <a:avLst/>
            <a:gdLst>
              <a:gd name="connsiteX0" fmla="*/ 0 w 12191999"/>
              <a:gd name="connsiteY0" fmla="*/ 0 h 2988000"/>
              <a:gd name="connsiteX1" fmla="*/ 12191999 w 12191999"/>
              <a:gd name="connsiteY1" fmla="*/ 0 h 2988000"/>
              <a:gd name="connsiteX2" fmla="*/ 12191999 w 12191999"/>
              <a:gd name="connsiteY2" fmla="*/ 2988000 h 2988000"/>
              <a:gd name="connsiteX3" fmla="*/ 0 w 12191999"/>
              <a:gd name="connsiteY3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988000">
                <a:moveTo>
                  <a:pt x="0" y="0"/>
                </a:moveTo>
                <a:lnTo>
                  <a:pt x="12191999" y="0"/>
                </a:lnTo>
                <a:lnTo>
                  <a:pt x="12191999" y="2988000"/>
                </a:lnTo>
                <a:lnTo>
                  <a:pt x="0" y="298800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EA3714-F859-2357-6EAC-172707DA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232531"/>
            <a:ext cx="3642456" cy="7040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0CD466-0755-75CD-AE5E-273B528D0A1F}"/>
              </a:ext>
            </a:extLst>
          </p:cNvPr>
          <p:cNvSpPr/>
          <p:nvPr/>
        </p:nvSpPr>
        <p:spPr>
          <a:xfrm flipV="1">
            <a:off x="-20320" y="1495056"/>
            <a:ext cx="2431914" cy="45719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85CE35-F7E4-49CC-2657-5D5720A32F8A}"/>
              </a:ext>
            </a:extLst>
          </p:cNvPr>
          <p:cNvSpPr/>
          <p:nvPr/>
        </p:nvSpPr>
        <p:spPr>
          <a:xfrm flipV="1">
            <a:off x="0" y="1584482"/>
            <a:ext cx="12192000" cy="298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507B7D-6B4C-7F71-B793-4425910C8F99}"/>
              </a:ext>
            </a:extLst>
          </p:cNvPr>
          <p:cNvSpPr/>
          <p:nvPr/>
        </p:nvSpPr>
        <p:spPr>
          <a:xfrm flipV="1">
            <a:off x="7219773" y="4593299"/>
            <a:ext cx="4992547" cy="45719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6E3798-F07F-FF1B-3639-DAC8067D55E4}"/>
              </a:ext>
            </a:extLst>
          </p:cNvPr>
          <p:cNvSpPr/>
          <p:nvPr/>
        </p:nvSpPr>
        <p:spPr>
          <a:xfrm>
            <a:off x="2462394" y="1495623"/>
            <a:ext cx="9760085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40361A-D6D0-E641-CFB7-77B193B6F8F0}"/>
              </a:ext>
            </a:extLst>
          </p:cNvPr>
          <p:cNvSpPr/>
          <p:nvPr/>
        </p:nvSpPr>
        <p:spPr>
          <a:xfrm flipV="1">
            <a:off x="-30480" y="4593298"/>
            <a:ext cx="7199453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091661-6A8F-DF2C-7746-4B4B1A23B126}"/>
              </a:ext>
            </a:extLst>
          </p:cNvPr>
          <p:cNvSpPr txBox="1"/>
          <p:nvPr/>
        </p:nvSpPr>
        <p:spPr>
          <a:xfrm>
            <a:off x="2163673" y="2416762"/>
            <a:ext cx="78646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山东中医药大学简约主题</a:t>
            </a:r>
            <a:r>
              <a:rPr lang="en-US" altLang="zh-CN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PPT</a:t>
            </a:r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模板</a:t>
            </a:r>
            <a:endParaRPr lang="en-US" altLang="zh-CN" sz="40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顶边白底变体</a:t>
            </a:r>
            <a:r>
              <a:rPr lang="en-US" altLang="zh-CN" sz="4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16:9</a:t>
            </a:r>
            <a:endParaRPr lang="zh-CN" altLang="en-US" sz="40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4C9C309C-D1F3-23DB-9E7F-5C30BA5DA66B}"/>
              </a:ext>
            </a:extLst>
          </p:cNvPr>
          <p:cNvSpPr txBox="1"/>
          <p:nvPr/>
        </p:nvSpPr>
        <p:spPr>
          <a:xfrm>
            <a:off x="5426585" y="49219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汇报人姓名</a:t>
            </a:r>
          </a:p>
        </p:txBody>
      </p: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F4111FF0-F3BA-C26F-CE5D-F288577F6EC3}"/>
              </a:ext>
            </a:extLst>
          </p:cNvPr>
          <p:cNvSpPr txBox="1"/>
          <p:nvPr/>
        </p:nvSpPr>
        <p:spPr>
          <a:xfrm>
            <a:off x="5080349" y="53260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医学信息工程学院</a:t>
            </a:r>
          </a:p>
        </p:txBody>
      </p: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A90075C6-85B8-60AA-9C57-189903468C30}"/>
              </a:ext>
            </a:extLst>
          </p:cNvPr>
          <p:cNvSpPr txBox="1"/>
          <p:nvPr/>
        </p:nvSpPr>
        <p:spPr>
          <a:xfrm>
            <a:off x="5186940" y="5730231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2025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年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05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月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20</a:t>
            </a:r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70275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1FC27-70BA-E08E-9B6B-F938AE53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山东中医药大学介绍-掌上高考">
            <a:extLst>
              <a:ext uri="{FF2B5EF4-FFF2-40B4-BE49-F238E27FC236}">
                <a16:creationId xmlns:a16="http://schemas.microsoft.com/office/drawing/2014/main" id="{959C004F-F963-CD86-43E4-32CF7DD4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00" l="22625" r="69625">
                        <a14:foregroundMark x1="35500" y1="38400" x2="29750" y2="56200"/>
                        <a14:foregroundMark x1="29750" y1="56200" x2="30000" y2="78200"/>
                        <a14:foregroundMark x1="30000" y1="78200" x2="37375" y2="88200"/>
                        <a14:foregroundMark x1="37375" y1="88200" x2="60750" y2="91000"/>
                        <a14:foregroundMark x1="60750" y1="91000" x2="66125" y2="85800"/>
                        <a14:foregroundMark x1="66125" y1="85800" x2="66750" y2="43200"/>
                        <a14:foregroundMark x1="66750" y1="43200" x2="63875" y2="35200"/>
                        <a14:foregroundMark x1="63875" y1="35200" x2="52625" y2="37400"/>
                        <a14:foregroundMark x1="51000" y1="72200" x2="34875" y2="82000"/>
                        <a14:foregroundMark x1="34875" y1="82000" x2="34625" y2="82400"/>
                        <a14:foregroundMark x1="32625" y1="67600" x2="60375" y2="89600"/>
                        <a14:foregroundMark x1="60375" y1="89600" x2="61625" y2="89600"/>
                        <a14:foregroundMark x1="61125" y1="81800" x2="58750" y2="89800"/>
                        <a14:foregroundMark x1="58750" y1="89800" x2="38500" y2="97200"/>
                        <a14:foregroundMark x1="38500" y1="97200" x2="34375" y2="96200"/>
                        <a14:foregroundMark x1="29375" y1="41600" x2="28500" y2="96400"/>
                        <a14:foregroundMark x1="68125" y1="72400" x2="68250" y2="97400"/>
                        <a14:foregroundMark x1="28125" y1="62200" x2="26750" y2="96000"/>
                        <a14:foregroundMark x1="41250" y1="23400" x2="43750" y2="27400"/>
                        <a14:foregroundMark x1="44250" y1="26200" x2="43375" y2="25800"/>
                        <a14:foregroundMark x1="45875" y1="26400" x2="45750" y2="29600"/>
                        <a14:foregroundMark x1="52750" y1="27400" x2="55625" y2="31000"/>
                        <a14:foregroundMark x1="52250" y1="26600" x2="52750" y2="27400"/>
                        <a14:foregroundMark x1="56625" y1="31400" x2="57500" y2="32400"/>
                        <a14:foregroundMark x1="57625" y1="33000" x2="57875" y2="32800"/>
                        <a14:foregroundMark x1="65750" y1="35200" x2="69625" y2="35200"/>
                        <a14:foregroundMark x1="35000" y1="37600" x2="22625" y2="42400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4" r="30705"/>
          <a:stretch>
            <a:fillRect/>
          </a:stretch>
        </p:blipFill>
        <p:spPr bwMode="auto">
          <a:xfrm>
            <a:off x="-3" y="1206121"/>
            <a:ext cx="3825079" cy="5674354"/>
          </a:xfrm>
          <a:custGeom>
            <a:avLst/>
            <a:gdLst>
              <a:gd name="connsiteX0" fmla="*/ 0 w 3825079"/>
              <a:gd name="connsiteY0" fmla="*/ 0 h 5674354"/>
              <a:gd name="connsiteX1" fmla="*/ 3825079 w 3825079"/>
              <a:gd name="connsiteY1" fmla="*/ 0 h 5674354"/>
              <a:gd name="connsiteX2" fmla="*/ 3825079 w 3825079"/>
              <a:gd name="connsiteY2" fmla="*/ 5674354 h 5674354"/>
              <a:gd name="connsiteX3" fmla="*/ 0 w 3825079"/>
              <a:gd name="connsiteY3" fmla="*/ 5674354 h 567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079" h="5674354">
                <a:moveTo>
                  <a:pt x="0" y="0"/>
                </a:moveTo>
                <a:lnTo>
                  <a:pt x="3825079" y="0"/>
                </a:lnTo>
                <a:lnTo>
                  <a:pt x="3825079" y="5674354"/>
                </a:lnTo>
                <a:lnTo>
                  <a:pt x="0" y="56743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7ABD202-321B-F6A9-2AC5-7A7B5494020A}"/>
              </a:ext>
            </a:extLst>
          </p:cNvPr>
          <p:cNvSpPr/>
          <p:nvPr/>
        </p:nvSpPr>
        <p:spPr>
          <a:xfrm flipV="1">
            <a:off x="-2" y="0"/>
            <a:ext cx="3825079" cy="685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66E9D6-0B13-E04C-F6E2-91617F61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232531"/>
            <a:ext cx="3642456" cy="7040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2283E00-9147-1FD2-FC91-0E8FB00165FA}"/>
              </a:ext>
            </a:extLst>
          </p:cNvPr>
          <p:cNvSpPr/>
          <p:nvPr/>
        </p:nvSpPr>
        <p:spPr>
          <a:xfrm flipV="1">
            <a:off x="3860382" y="5146040"/>
            <a:ext cx="45719" cy="173736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39710A-123A-5FCA-33A4-2FD287962B9A}"/>
              </a:ext>
            </a:extLst>
          </p:cNvPr>
          <p:cNvSpPr/>
          <p:nvPr/>
        </p:nvSpPr>
        <p:spPr>
          <a:xfrm flipV="1">
            <a:off x="3860382" y="-50800"/>
            <a:ext cx="45719" cy="3371088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7FB8F9-76BE-82A7-D7B7-A9E6915CE3AE}"/>
              </a:ext>
            </a:extLst>
          </p:cNvPr>
          <p:cNvSpPr txBox="1"/>
          <p:nvPr/>
        </p:nvSpPr>
        <p:spPr>
          <a:xfrm>
            <a:off x="1087896" y="143897"/>
            <a:ext cx="18669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8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87CA48-3EF0-CF75-A599-811FDCB1A569}"/>
              </a:ext>
            </a:extLst>
          </p:cNvPr>
          <p:cNvSpPr txBox="1"/>
          <p:nvPr/>
        </p:nvSpPr>
        <p:spPr>
          <a:xfrm>
            <a:off x="1831515" y="876900"/>
            <a:ext cx="186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ONTENTS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5D7432-509F-7344-D0B7-6BBC96C3B24F}"/>
              </a:ext>
            </a:extLst>
          </p:cNvPr>
          <p:cNvSpPr txBox="1"/>
          <p:nvPr/>
        </p:nvSpPr>
        <p:spPr>
          <a:xfrm>
            <a:off x="1882082" y="413399"/>
            <a:ext cx="1706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目         录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4EC3A5-D7A5-E5A8-AAF9-E8DE22061F67}"/>
              </a:ext>
            </a:extLst>
          </p:cNvPr>
          <p:cNvSpPr/>
          <p:nvPr/>
        </p:nvSpPr>
        <p:spPr>
          <a:xfrm flipV="1">
            <a:off x="3860382" y="3358386"/>
            <a:ext cx="45719" cy="174955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6155E6F-427A-DE28-AD85-078FEE7FB53F}"/>
              </a:ext>
            </a:extLst>
          </p:cNvPr>
          <p:cNvSpPr/>
          <p:nvPr/>
        </p:nvSpPr>
        <p:spPr>
          <a:xfrm>
            <a:off x="4670272" y="2309149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A4EA19-57C0-48DA-58F0-F814F1C21D7C}"/>
              </a:ext>
            </a:extLst>
          </p:cNvPr>
          <p:cNvSpPr txBox="1"/>
          <p:nvPr/>
        </p:nvSpPr>
        <p:spPr>
          <a:xfrm>
            <a:off x="5025634" y="2219053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F163CA-052E-7780-42FF-24FD60FBAFCE}"/>
              </a:ext>
            </a:extLst>
          </p:cNvPr>
          <p:cNvCxnSpPr>
            <a:cxnSpLocks/>
          </p:cNvCxnSpPr>
          <p:nvPr/>
        </p:nvCxnSpPr>
        <p:spPr>
          <a:xfrm flipH="1">
            <a:off x="1967698" y="925540"/>
            <a:ext cx="15492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椭圆 2048">
            <a:extLst>
              <a:ext uri="{FF2B5EF4-FFF2-40B4-BE49-F238E27FC236}">
                <a16:creationId xmlns:a16="http://schemas.microsoft.com/office/drawing/2014/main" id="{CD2C9D44-A12C-E621-7411-3596FA11E3CF}"/>
              </a:ext>
            </a:extLst>
          </p:cNvPr>
          <p:cNvSpPr/>
          <p:nvPr/>
        </p:nvSpPr>
        <p:spPr>
          <a:xfrm>
            <a:off x="4670272" y="2814186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文本框 2050">
            <a:extLst>
              <a:ext uri="{FF2B5EF4-FFF2-40B4-BE49-F238E27FC236}">
                <a16:creationId xmlns:a16="http://schemas.microsoft.com/office/drawing/2014/main" id="{31E24DD9-8393-959A-EB98-96A359A90E9C}"/>
              </a:ext>
            </a:extLst>
          </p:cNvPr>
          <p:cNvSpPr txBox="1"/>
          <p:nvPr/>
        </p:nvSpPr>
        <p:spPr>
          <a:xfrm>
            <a:off x="5025634" y="2724090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sp>
        <p:nvSpPr>
          <p:cNvPr id="2053" name="椭圆 2052">
            <a:extLst>
              <a:ext uri="{FF2B5EF4-FFF2-40B4-BE49-F238E27FC236}">
                <a16:creationId xmlns:a16="http://schemas.microsoft.com/office/drawing/2014/main" id="{BAF30E68-F78E-5C04-6486-5F39B6CB254F}"/>
              </a:ext>
            </a:extLst>
          </p:cNvPr>
          <p:cNvSpPr/>
          <p:nvPr/>
        </p:nvSpPr>
        <p:spPr>
          <a:xfrm>
            <a:off x="4670272" y="3319223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4" name="文本框 2053">
            <a:extLst>
              <a:ext uri="{FF2B5EF4-FFF2-40B4-BE49-F238E27FC236}">
                <a16:creationId xmlns:a16="http://schemas.microsoft.com/office/drawing/2014/main" id="{7A0BE061-2C72-5C78-4BD3-358D8AF73D28}"/>
              </a:ext>
            </a:extLst>
          </p:cNvPr>
          <p:cNvSpPr txBox="1"/>
          <p:nvPr/>
        </p:nvSpPr>
        <p:spPr>
          <a:xfrm>
            <a:off x="5025634" y="3229127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  <p:sp>
        <p:nvSpPr>
          <p:cNvPr id="2055" name="椭圆 2054">
            <a:extLst>
              <a:ext uri="{FF2B5EF4-FFF2-40B4-BE49-F238E27FC236}">
                <a16:creationId xmlns:a16="http://schemas.microsoft.com/office/drawing/2014/main" id="{84A5D30B-01E0-0393-F941-1344CED879EB}"/>
              </a:ext>
            </a:extLst>
          </p:cNvPr>
          <p:cNvSpPr/>
          <p:nvPr/>
        </p:nvSpPr>
        <p:spPr>
          <a:xfrm>
            <a:off x="4670272" y="3824260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6" name="文本框 2055">
            <a:extLst>
              <a:ext uri="{FF2B5EF4-FFF2-40B4-BE49-F238E27FC236}">
                <a16:creationId xmlns:a16="http://schemas.microsoft.com/office/drawing/2014/main" id="{9998B1AB-B9E8-A345-A3E8-9AED7444C3DB}"/>
              </a:ext>
            </a:extLst>
          </p:cNvPr>
          <p:cNvSpPr txBox="1"/>
          <p:nvPr/>
        </p:nvSpPr>
        <p:spPr>
          <a:xfrm>
            <a:off x="5025634" y="3734164"/>
            <a:ext cx="161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一级标题</a:t>
            </a:r>
          </a:p>
        </p:txBody>
      </p:sp>
    </p:spTree>
    <p:extLst>
      <p:ext uri="{BB962C8B-B14F-4D97-AF65-F5344CB8AC3E}">
        <p14:creationId xmlns:p14="http://schemas.microsoft.com/office/powerpoint/2010/main" val="278461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80000"/>
            <a:ext cx="4824000" cy="46800"/>
          </a:xfrm>
          <a:prstGeom prst="rect">
            <a:avLst/>
          </a:prstGeom>
          <a:solidFill>
            <a:srgbClr val="D02C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69600" y="1081081"/>
            <a:ext cx="154800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A5D7FA-82B9-B5D6-3699-DEA8BBF2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000" y="232531"/>
            <a:ext cx="3642456" cy="7040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0032BC-09B7-F276-768C-16D6F0FCD857}"/>
              </a:ext>
            </a:extLst>
          </p:cNvPr>
          <p:cNvSpPr/>
          <p:nvPr/>
        </p:nvSpPr>
        <p:spPr>
          <a:xfrm flipV="1">
            <a:off x="8468400" y="1080000"/>
            <a:ext cx="3744000" cy="4680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C30935-C945-5C7A-4249-503FB094D733}"/>
              </a:ext>
            </a:extLst>
          </p:cNvPr>
          <p:cNvSpPr/>
          <p:nvPr/>
        </p:nvSpPr>
        <p:spPr>
          <a:xfrm flipV="1">
            <a:off x="4874800" y="1081081"/>
            <a:ext cx="1944000" cy="45719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36" name="组合 5135">
            <a:extLst>
              <a:ext uri="{FF2B5EF4-FFF2-40B4-BE49-F238E27FC236}">
                <a16:creationId xmlns:a16="http://schemas.microsoft.com/office/drawing/2014/main" id="{FF3DBEA7-9466-EA34-A84F-5F365E6D9FFE}"/>
              </a:ext>
            </a:extLst>
          </p:cNvPr>
          <p:cNvGrpSpPr/>
          <p:nvPr/>
        </p:nvGrpSpPr>
        <p:grpSpPr>
          <a:xfrm>
            <a:off x="0" y="6358890"/>
            <a:ext cx="12192000" cy="499110"/>
            <a:chOff x="0" y="6358890"/>
            <a:chExt cx="12192000" cy="499110"/>
          </a:xfrm>
        </p:grpSpPr>
        <p:pic>
          <p:nvPicPr>
            <p:cNvPr id="5123" name="图片 5122">
              <a:extLst>
                <a:ext uri="{FF2B5EF4-FFF2-40B4-BE49-F238E27FC236}">
                  <a16:creationId xmlns:a16="http://schemas.microsoft.com/office/drawing/2014/main" id="{1F90264A-5555-C544-D65D-7DDDED01C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527" b="26880"/>
            <a:stretch>
              <a:fillRect/>
            </a:stretch>
          </p:blipFill>
          <p:spPr>
            <a:xfrm>
              <a:off x="0" y="6358890"/>
              <a:ext cx="2529840" cy="499110"/>
            </a:xfrm>
            <a:custGeom>
              <a:avLst/>
              <a:gdLst>
                <a:gd name="connsiteX0" fmla="*/ 0 w 2529840"/>
                <a:gd name="connsiteY0" fmla="*/ 0 h 499110"/>
                <a:gd name="connsiteX1" fmla="*/ 2529840 w 2529840"/>
                <a:gd name="connsiteY1" fmla="*/ 0 h 499110"/>
                <a:gd name="connsiteX2" fmla="*/ 2529840 w 2529840"/>
                <a:gd name="connsiteY2" fmla="*/ 499110 h 499110"/>
                <a:gd name="connsiteX3" fmla="*/ 0 w 25298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0" h="499110">
                  <a:moveTo>
                    <a:pt x="0" y="0"/>
                  </a:moveTo>
                  <a:lnTo>
                    <a:pt x="2529840" y="0"/>
                  </a:lnTo>
                  <a:lnTo>
                    <a:pt x="25298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5126" name="图片 5125">
              <a:extLst>
                <a:ext uri="{FF2B5EF4-FFF2-40B4-BE49-F238E27FC236}">
                  <a16:creationId xmlns:a16="http://schemas.microsoft.com/office/drawing/2014/main" id="{72DE4B95-2AE1-F302-189A-EAD742C46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8" b="68888"/>
            <a:stretch>
              <a:fillRect/>
            </a:stretch>
          </p:blipFill>
          <p:spPr>
            <a:xfrm rot="10800000">
              <a:off x="2529841" y="6358890"/>
              <a:ext cx="2529841" cy="499110"/>
            </a:xfrm>
            <a:custGeom>
              <a:avLst/>
              <a:gdLst>
                <a:gd name="connsiteX0" fmla="*/ 2529841 w 2529841"/>
                <a:gd name="connsiteY0" fmla="*/ 499110 h 499110"/>
                <a:gd name="connsiteX1" fmla="*/ 0 w 2529841"/>
                <a:gd name="connsiteY1" fmla="*/ 499110 h 499110"/>
                <a:gd name="connsiteX2" fmla="*/ 0 w 2529841"/>
                <a:gd name="connsiteY2" fmla="*/ 0 h 499110"/>
                <a:gd name="connsiteX3" fmla="*/ 2529841 w 2529841"/>
                <a:gd name="connsiteY3" fmla="*/ 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1" h="499110">
                  <a:moveTo>
                    <a:pt x="2529841" y="499110"/>
                  </a:moveTo>
                  <a:lnTo>
                    <a:pt x="0" y="499110"/>
                  </a:lnTo>
                  <a:lnTo>
                    <a:pt x="0" y="0"/>
                  </a:lnTo>
                  <a:lnTo>
                    <a:pt x="2529841" y="0"/>
                  </a:lnTo>
                  <a:close/>
                </a:path>
              </a:pathLst>
            </a:custGeom>
          </p:spPr>
        </p:pic>
        <p:pic>
          <p:nvPicPr>
            <p:cNvPr id="5129" name="图片 5128">
              <a:extLst>
                <a:ext uri="{FF2B5EF4-FFF2-40B4-BE49-F238E27FC236}">
                  <a16:creationId xmlns:a16="http://schemas.microsoft.com/office/drawing/2014/main" id="{A0D1BF9E-C927-3B58-2382-413D1205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2" b="40315"/>
            <a:stretch>
              <a:fillRect/>
            </a:stretch>
          </p:blipFill>
          <p:spPr>
            <a:xfrm>
              <a:off x="5059682" y="6358890"/>
              <a:ext cx="2529839" cy="499110"/>
            </a:xfrm>
            <a:custGeom>
              <a:avLst/>
              <a:gdLst>
                <a:gd name="connsiteX0" fmla="*/ 0 w 2529839"/>
                <a:gd name="connsiteY0" fmla="*/ 0 h 499110"/>
                <a:gd name="connsiteX1" fmla="*/ 2529839 w 2529839"/>
                <a:gd name="connsiteY1" fmla="*/ 0 h 499110"/>
                <a:gd name="connsiteX2" fmla="*/ 2529839 w 2529839"/>
                <a:gd name="connsiteY2" fmla="*/ 499110 h 499110"/>
                <a:gd name="connsiteX3" fmla="*/ 0 w 2529839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39" h="499110">
                  <a:moveTo>
                    <a:pt x="0" y="0"/>
                  </a:moveTo>
                  <a:lnTo>
                    <a:pt x="2529839" y="0"/>
                  </a:lnTo>
                  <a:lnTo>
                    <a:pt x="2529839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5131" name="图片 5130">
              <a:extLst>
                <a:ext uri="{FF2B5EF4-FFF2-40B4-BE49-F238E27FC236}">
                  <a16:creationId xmlns:a16="http://schemas.microsoft.com/office/drawing/2014/main" id="{B4F77BBB-B1FA-C27E-57E7-09D10CCDA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63" b="28344"/>
            <a:stretch>
              <a:fillRect/>
            </a:stretch>
          </p:blipFill>
          <p:spPr>
            <a:xfrm>
              <a:off x="7589520" y="6358890"/>
              <a:ext cx="2529840" cy="499110"/>
            </a:xfrm>
            <a:custGeom>
              <a:avLst/>
              <a:gdLst>
                <a:gd name="connsiteX0" fmla="*/ 0 w 2529840"/>
                <a:gd name="connsiteY0" fmla="*/ 0 h 499110"/>
                <a:gd name="connsiteX1" fmla="*/ 2529840 w 2529840"/>
                <a:gd name="connsiteY1" fmla="*/ 0 h 499110"/>
                <a:gd name="connsiteX2" fmla="*/ 2529840 w 2529840"/>
                <a:gd name="connsiteY2" fmla="*/ 499110 h 499110"/>
                <a:gd name="connsiteX3" fmla="*/ 0 w 25298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9840" h="499110">
                  <a:moveTo>
                    <a:pt x="0" y="0"/>
                  </a:moveTo>
                  <a:lnTo>
                    <a:pt x="2529840" y="0"/>
                  </a:lnTo>
                  <a:lnTo>
                    <a:pt x="25298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  <p:pic>
          <p:nvPicPr>
            <p:cNvPr id="5133" name="图片 5132">
              <a:extLst>
                <a:ext uri="{FF2B5EF4-FFF2-40B4-BE49-F238E27FC236}">
                  <a16:creationId xmlns:a16="http://schemas.microsoft.com/office/drawing/2014/main" id="{2DF083ED-2B2C-BD93-2789-FF0E91C3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4" r="18072" b="54783"/>
            <a:stretch>
              <a:fillRect/>
            </a:stretch>
          </p:blipFill>
          <p:spPr>
            <a:xfrm>
              <a:off x="10119360" y="6358890"/>
              <a:ext cx="2072640" cy="499110"/>
            </a:xfrm>
            <a:custGeom>
              <a:avLst/>
              <a:gdLst>
                <a:gd name="connsiteX0" fmla="*/ 0 w 2072640"/>
                <a:gd name="connsiteY0" fmla="*/ 0 h 499110"/>
                <a:gd name="connsiteX1" fmla="*/ 2072640 w 2072640"/>
                <a:gd name="connsiteY1" fmla="*/ 0 h 499110"/>
                <a:gd name="connsiteX2" fmla="*/ 2072640 w 2072640"/>
                <a:gd name="connsiteY2" fmla="*/ 499110 h 499110"/>
                <a:gd name="connsiteX3" fmla="*/ 0 w 2072640"/>
                <a:gd name="connsiteY3" fmla="*/ 499110 h 4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2640" h="499110">
                  <a:moveTo>
                    <a:pt x="0" y="0"/>
                  </a:moveTo>
                  <a:lnTo>
                    <a:pt x="2072640" y="0"/>
                  </a:lnTo>
                  <a:lnTo>
                    <a:pt x="2072640" y="499110"/>
                  </a:lnTo>
                  <a:lnTo>
                    <a:pt x="0" y="499110"/>
                  </a:lnTo>
                  <a:close/>
                </a:path>
              </a:pathLst>
            </a:cu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F6F2C9B-2715-CFAC-4737-F431F80E343E}"/>
              </a:ext>
            </a:extLst>
          </p:cNvPr>
          <p:cNvSpPr/>
          <p:nvPr/>
        </p:nvSpPr>
        <p:spPr>
          <a:xfrm flipV="1">
            <a:off x="0" y="6358889"/>
            <a:ext cx="12192000" cy="49911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1" name="文本框 5140">
            <a:extLst>
              <a:ext uri="{FF2B5EF4-FFF2-40B4-BE49-F238E27FC236}">
                <a16:creationId xmlns:a16="http://schemas.microsoft.com/office/drawing/2014/main" id="{474AB6EE-4C21-E316-DC14-22EEF05B7356}"/>
              </a:ext>
            </a:extLst>
          </p:cNvPr>
          <p:cNvSpPr txBox="1"/>
          <p:nvPr/>
        </p:nvSpPr>
        <p:spPr>
          <a:xfrm>
            <a:off x="643560" y="2737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厚德怀仁</a:t>
            </a:r>
          </a:p>
        </p:txBody>
      </p:sp>
      <p:sp>
        <p:nvSpPr>
          <p:cNvPr id="5142" name="矩形 5141">
            <a:extLst>
              <a:ext uri="{FF2B5EF4-FFF2-40B4-BE49-F238E27FC236}">
                <a16:creationId xmlns:a16="http://schemas.microsoft.com/office/drawing/2014/main" id="{7E932731-F34B-BD3E-668F-27E16239AB0C}"/>
              </a:ext>
            </a:extLst>
          </p:cNvPr>
          <p:cNvSpPr/>
          <p:nvPr/>
        </p:nvSpPr>
        <p:spPr>
          <a:xfrm flipH="1" flipV="1">
            <a:off x="358322" y="376438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3" name="矩形 5142">
            <a:extLst>
              <a:ext uri="{FF2B5EF4-FFF2-40B4-BE49-F238E27FC236}">
                <a16:creationId xmlns:a16="http://schemas.microsoft.com/office/drawing/2014/main" id="{054D1719-4566-006D-3DC9-116553BA1809}"/>
              </a:ext>
            </a:extLst>
          </p:cNvPr>
          <p:cNvSpPr/>
          <p:nvPr/>
        </p:nvSpPr>
        <p:spPr>
          <a:xfrm flipH="1" flipV="1">
            <a:off x="442900" y="410769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4" name="矩形 5143">
            <a:extLst>
              <a:ext uri="{FF2B5EF4-FFF2-40B4-BE49-F238E27FC236}">
                <a16:creationId xmlns:a16="http://schemas.microsoft.com/office/drawing/2014/main" id="{B53584C7-055D-395E-4C62-589B5D18C6EC}"/>
              </a:ext>
            </a:extLst>
          </p:cNvPr>
          <p:cNvSpPr/>
          <p:nvPr/>
        </p:nvSpPr>
        <p:spPr>
          <a:xfrm flipH="1" flipV="1">
            <a:off x="269544" y="410769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151" name="图表 5150">
            <a:extLst>
              <a:ext uri="{FF2B5EF4-FFF2-40B4-BE49-F238E27FC236}">
                <a16:creationId xmlns:a16="http://schemas.microsoft.com/office/drawing/2014/main" id="{182CEA0D-DF35-9436-02EA-D5F6389E27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308118"/>
              </p:ext>
            </p:extLst>
          </p:nvPr>
        </p:nvGraphicFramePr>
        <p:xfrm>
          <a:off x="269544" y="1437136"/>
          <a:ext cx="7024451" cy="4632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58769-4A7C-6D73-5B4F-4937A8FBA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山东中医药大学介绍-掌上高考">
            <a:extLst>
              <a:ext uri="{FF2B5EF4-FFF2-40B4-BE49-F238E27FC236}">
                <a16:creationId xmlns:a16="http://schemas.microsoft.com/office/drawing/2014/main" id="{2ED4F73E-7FDC-2430-DAEC-18CA3EDAD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400" l="22625" r="69625">
                        <a14:foregroundMark x1="35500" y1="38400" x2="29750" y2="56200"/>
                        <a14:foregroundMark x1="29750" y1="56200" x2="30000" y2="78200"/>
                        <a14:foregroundMark x1="30000" y1="78200" x2="37375" y2="88200"/>
                        <a14:foregroundMark x1="37375" y1="88200" x2="60750" y2="91000"/>
                        <a14:foregroundMark x1="60750" y1="91000" x2="66125" y2="85800"/>
                        <a14:foregroundMark x1="66125" y1="85800" x2="66750" y2="43200"/>
                        <a14:foregroundMark x1="66750" y1="43200" x2="63875" y2="35200"/>
                        <a14:foregroundMark x1="63875" y1="35200" x2="52625" y2="37400"/>
                        <a14:foregroundMark x1="51000" y1="72200" x2="34875" y2="82000"/>
                        <a14:foregroundMark x1="34875" y1="82000" x2="34625" y2="82400"/>
                        <a14:foregroundMark x1="32625" y1="67600" x2="60375" y2="89600"/>
                        <a14:foregroundMark x1="60375" y1="89600" x2="61625" y2="89600"/>
                        <a14:foregroundMark x1="61125" y1="81800" x2="58750" y2="89800"/>
                        <a14:foregroundMark x1="58750" y1="89800" x2="38500" y2="97200"/>
                        <a14:foregroundMark x1="38500" y1="97200" x2="34375" y2="96200"/>
                        <a14:foregroundMark x1="29375" y1="41600" x2="28500" y2="96400"/>
                        <a14:foregroundMark x1="68125" y1="72400" x2="68250" y2="97400"/>
                        <a14:foregroundMark x1="28125" y1="62200" x2="26750" y2="96000"/>
                        <a14:foregroundMark x1="41250" y1="23400" x2="43750" y2="27400"/>
                        <a14:foregroundMark x1="44250" y1="26200" x2="43375" y2="25800"/>
                        <a14:foregroundMark x1="45875" y1="26400" x2="45750" y2="29600"/>
                        <a14:foregroundMark x1="52750" y1="27400" x2="55625" y2="31000"/>
                        <a14:foregroundMark x1="52250" y1="26600" x2="52750" y2="27400"/>
                        <a14:foregroundMark x1="56625" y1="31400" x2="57500" y2="32400"/>
                        <a14:foregroundMark x1="57625" y1="33000" x2="57875" y2="32800"/>
                        <a14:foregroundMark x1="65750" y1="35200" x2="69625" y2="35200"/>
                        <a14:foregroundMark x1="35000" y1="37600" x2="22625" y2="42400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4" r="30705"/>
          <a:stretch>
            <a:fillRect/>
          </a:stretch>
        </p:blipFill>
        <p:spPr bwMode="auto">
          <a:xfrm>
            <a:off x="8366920" y="1935486"/>
            <a:ext cx="3825079" cy="5674354"/>
          </a:xfrm>
          <a:custGeom>
            <a:avLst/>
            <a:gdLst>
              <a:gd name="connsiteX0" fmla="*/ 0 w 3825079"/>
              <a:gd name="connsiteY0" fmla="*/ 0 h 5674354"/>
              <a:gd name="connsiteX1" fmla="*/ 3825079 w 3825079"/>
              <a:gd name="connsiteY1" fmla="*/ 0 h 5674354"/>
              <a:gd name="connsiteX2" fmla="*/ 3825079 w 3825079"/>
              <a:gd name="connsiteY2" fmla="*/ 5674354 h 5674354"/>
              <a:gd name="connsiteX3" fmla="*/ 0 w 3825079"/>
              <a:gd name="connsiteY3" fmla="*/ 5674354 h 567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5079" h="5674354">
                <a:moveTo>
                  <a:pt x="0" y="0"/>
                </a:moveTo>
                <a:lnTo>
                  <a:pt x="3825079" y="0"/>
                </a:lnTo>
                <a:lnTo>
                  <a:pt x="3825079" y="5674354"/>
                </a:lnTo>
                <a:lnTo>
                  <a:pt x="0" y="56743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11BDA6E-7338-8118-3866-4EDBDABA0C67}"/>
              </a:ext>
            </a:extLst>
          </p:cNvPr>
          <p:cNvSpPr/>
          <p:nvPr/>
        </p:nvSpPr>
        <p:spPr>
          <a:xfrm flipV="1">
            <a:off x="8366921" y="0"/>
            <a:ext cx="3825079" cy="6858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EC60F13-6CF2-0CEB-8E89-6F9139FB0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40" y="182880"/>
            <a:ext cx="1818640" cy="18186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9EEC64E-217F-8A65-F4A8-D27FBAD9AC82}"/>
              </a:ext>
            </a:extLst>
          </p:cNvPr>
          <p:cNvSpPr txBox="1"/>
          <p:nvPr/>
        </p:nvSpPr>
        <p:spPr>
          <a:xfrm>
            <a:off x="8566438" y="1019601"/>
            <a:ext cx="738664" cy="3037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竖排文本框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ABB8F6A-5BF4-63B1-EF13-A3CAFF18B996}"/>
              </a:ext>
            </a:extLst>
          </p:cNvPr>
          <p:cNvSpPr/>
          <p:nvPr/>
        </p:nvSpPr>
        <p:spPr>
          <a:xfrm>
            <a:off x="7500188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7EDA99-80FE-B67E-77AB-78DBF0750ED5}"/>
              </a:ext>
            </a:extLst>
          </p:cNvPr>
          <p:cNvSpPr txBox="1"/>
          <p:nvPr/>
        </p:nvSpPr>
        <p:spPr>
          <a:xfrm>
            <a:off x="7363926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6A222A4-BFB7-9162-599C-DA14469399EF}"/>
              </a:ext>
            </a:extLst>
          </p:cNvPr>
          <p:cNvSpPr/>
          <p:nvPr/>
        </p:nvSpPr>
        <p:spPr>
          <a:xfrm>
            <a:off x="7002879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E41631-EC2B-A209-A619-CD2CC85DD8F8}"/>
              </a:ext>
            </a:extLst>
          </p:cNvPr>
          <p:cNvSpPr txBox="1"/>
          <p:nvPr/>
        </p:nvSpPr>
        <p:spPr>
          <a:xfrm>
            <a:off x="6866617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EE8BAF0-6896-ADFE-187F-4F51C1EE934D}"/>
              </a:ext>
            </a:extLst>
          </p:cNvPr>
          <p:cNvSpPr/>
          <p:nvPr/>
        </p:nvSpPr>
        <p:spPr>
          <a:xfrm>
            <a:off x="6505570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556AE9-250B-0986-F272-D6BEF3B17A27}"/>
              </a:ext>
            </a:extLst>
          </p:cNvPr>
          <p:cNvSpPr txBox="1"/>
          <p:nvPr/>
        </p:nvSpPr>
        <p:spPr>
          <a:xfrm>
            <a:off x="6369308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81E8AA-635B-4C1A-7DF1-26D5A3763A90}"/>
              </a:ext>
            </a:extLst>
          </p:cNvPr>
          <p:cNvSpPr/>
          <p:nvPr/>
        </p:nvSpPr>
        <p:spPr>
          <a:xfrm>
            <a:off x="6008261" y="1019601"/>
            <a:ext cx="219919" cy="2199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EEE80E-A2E9-604F-D406-095D31B86AE3}"/>
              </a:ext>
            </a:extLst>
          </p:cNvPr>
          <p:cNvSpPr txBox="1"/>
          <p:nvPr/>
        </p:nvSpPr>
        <p:spPr>
          <a:xfrm>
            <a:off x="5871999" y="1412240"/>
            <a:ext cx="492443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</a:rPr>
              <a:t>竖排内容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8974-65E8-89F6-A699-C37777D5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2A216B-2872-AB54-6832-28D963DDB2F8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E0BF64-41EB-CDE5-845A-2E6B4B9EFB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20" y="4714240"/>
            <a:ext cx="1818640" cy="18186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E4E375-0555-84A1-5C0D-BED2AD97259A}"/>
              </a:ext>
            </a:extLst>
          </p:cNvPr>
          <p:cNvSpPr txBox="1"/>
          <p:nvPr/>
        </p:nvSpPr>
        <p:spPr>
          <a:xfrm>
            <a:off x="775640" y="316739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下一个章节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9D573C-F218-D3CF-5F8E-4368461FB008}"/>
              </a:ext>
            </a:extLst>
          </p:cNvPr>
          <p:cNvSpPr/>
          <p:nvPr/>
        </p:nvSpPr>
        <p:spPr>
          <a:xfrm flipH="1" flipV="1">
            <a:off x="490402" y="3270127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FD0C43-ACDD-BBF8-6200-D847D7BD3642}"/>
              </a:ext>
            </a:extLst>
          </p:cNvPr>
          <p:cNvSpPr/>
          <p:nvPr/>
        </p:nvSpPr>
        <p:spPr>
          <a:xfrm flipH="1" flipV="1">
            <a:off x="574980" y="3304458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210871-00BF-C8D7-0A90-0E32A310B9E7}"/>
              </a:ext>
            </a:extLst>
          </p:cNvPr>
          <p:cNvSpPr/>
          <p:nvPr/>
        </p:nvSpPr>
        <p:spPr>
          <a:xfrm flipH="1" flipV="1">
            <a:off x="401624" y="3304458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7ADE12-8D70-0A42-539B-8BC50D5684C1}"/>
              </a:ext>
            </a:extLst>
          </p:cNvPr>
          <p:cNvSpPr txBox="1"/>
          <p:nvPr/>
        </p:nvSpPr>
        <p:spPr>
          <a:xfrm>
            <a:off x="785843" y="3784726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请在此处插入二级标题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58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E84BC-6F17-E093-565D-291A64A0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D43E3B-4EC2-25FC-B677-105CAD4521BC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96679D-EB01-084E-D6B3-2C9718DCD7B6}"/>
              </a:ext>
            </a:extLst>
          </p:cNvPr>
          <p:cNvSpPr txBox="1"/>
          <p:nvPr/>
        </p:nvSpPr>
        <p:spPr>
          <a:xfrm>
            <a:off x="775640" y="3167390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下一个章节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F55060-3DB9-20B3-D398-190B208DE9A3}"/>
              </a:ext>
            </a:extLst>
          </p:cNvPr>
          <p:cNvSpPr/>
          <p:nvPr/>
        </p:nvSpPr>
        <p:spPr>
          <a:xfrm flipH="1" flipV="1">
            <a:off x="490402" y="3270127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FC4E2-194E-8550-5B22-21F3275A2422}"/>
              </a:ext>
            </a:extLst>
          </p:cNvPr>
          <p:cNvSpPr/>
          <p:nvPr/>
        </p:nvSpPr>
        <p:spPr>
          <a:xfrm flipH="1" flipV="1">
            <a:off x="574980" y="3304458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6820B6-472F-4683-28BD-6B4965E3086D}"/>
              </a:ext>
            </a:extLst>
          </p:cNvPr>
          <p:cNvSpPr/>
          <p:nvPr/>
        </p:nvSpPr>
        <p:spPr>
          <a:xfrm flipH="1" flipV="1">
            <a:off x="401624" y="3304458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BF7210-D4B0-A386-DB34-315FCF791A83}"/>
              </a:ext>
            </a:extLst>
          </p:cNvPr>
          <p:cNvSpPr txBox="1"/>
          <p:nvPr/>
        </p:nvSpPr>
        <p:spPr>
          <a:xfrm>
            <a:off x="785843" y="3784726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请在此处插入二级标题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9A362A3-8D30-7FD0-3127-BCA5E7C74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0"/>
          <a:stretch>
            <a:fillRect/>
          </a:stretch>
        </p:blipFill>
        <p:spPr>
          <a:xfrm>
            <a:off x="0" y="4389120"/>
            <a:ext cx="4426085" cy="2468879"/>
          </a:xfrm>
          <a:custGeom>
            <a:avLst/>
            <a:gdLst>
              <a:gd name="connsiteX0" fmla="*/ 0 w 4426085"/>
              <a:gd name="connsiteY0" fmla="*/ 0 h 2468879"/>
              <a:gd name="connsiteX1" fmla="*/ 4426085 w 4426085"/>
              <a:gd name="connsiteY1" fmla="*/ 0 h 2468879"/>
              <a:gd name="connsiteX2" fmla="*/ 4426085 w 4426085"/>
              <a:gd name="connsiteY2" fmla="*/ 2468879 h 2468879"/>
              <a:gd name="connsiteX3" fmla="*/ 0 w 4426085"/>
              <a:gd name="connsiteY3" fmla="*/ 2468879 h 246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085" h="2468879">
                <a:moveTo>
                  <a:pt x="0" y="0"/>
                </a:moveTo>
                <a:lnTo>
                  <a:pt x="4426085" y="0"/>
                </a:lnTo>
                <a:lnTo>
                  <a:pt x="4426085" y="2468879"/>
                </a:lnTo>
                <a:lnTo>
                  <a:pt x="0" y="2468879"/>
                </a:lnTo>
                <a:close/>
              </a:path>
            </a:pathLst>
          </a:cu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E9A22CA-9CE2-A2C2-5E60-D677DB789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" b="27669"/>
          <a:stretch>
            <a:fillRect/>
          </a:stretch>
        </p:blipFill>
        <p:spPr>
          <a:xfrm rot="10800000">
            <a:off x="4426085" y="4389120"/>
            <a:ext cx="5751517" cy="2468880"/>
          </a:xfrm>
          <a:custGeom>
            <a:avLst/>
            <a:gdLst>
              <a:gd name="connsiteX0" fmla="*/ 5751517 w 5751517"/>
              <a:gd name="connsiteY0" fmla="*/ 2468880 h 2468880"/>
              <a:gd name="connsiteX1" fmla="*/ 0 w 5751517"/>
              <a:gd name="connsiteY1" fmla="*/ 2468880 h 2468880"/>
              <a:gd name="connsiteX2" fmla="*/ 0 w 5751517"/>
              <a:gd name="connsiteY2" fmla="*/ 0 h 2468880"/>
              <a:gd name="connsiteX3" fmla="*/ 5751517 w 5751517"/>
              <a:gd name="connsiteY3" fmla="*/ 0 h 246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1517" h="2468880">
                <a:moveTo>
                  <a:pt x="5751517" y="2468880"/>
                </a:moveTo>
                <a:lnTo>
                  <a:pt x="0" y="2468880"/>
                </a:lnTo>
                <a:lnTo>
                  <a:pt x="0" y="0"/>
                </a:lnTo>
                <a:lnTo>
                  <a:pt x="5751517" y="0"/>
                </a:lnTo>
                <a:close/>
              </a:path>
            </a:pathLst>
          </a:cu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C9251CB-99F3-2D4A-3FA3-7D549079CC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" r="50000" b="5467"/>
          <a:stretch>
            <a:fillRect/>
          </a:stretch>
        </p:blipFill>
        <p:spPr>
          <a:xfrm>
            <a:off x="10113053" y="4389120"/>
            <a:ext cx="2078947" cy="2468880"/>
          </a:xfrm>
          <a:custGeom>
            <a:avLst/>
            <a:gdLst>
              <a:gd name="connsiteX0" fmla="*/ 0 w 2078947"/>
              <a:gd name="connsiteY0" fmla="*/ 0 h 2468880"/>
              <a:gd name="connsiteX1" fmla="*/ 2078947 w 2078947"/>
              <a:gd name="connsiteY1" fmla="*/ 0 h 2468880"/>
              <a:gd name="connsiteX2" fmla="*/ 2078947 w 2078947"/>
              <a:gd name="connsiteY2" fmla="*/ 2468880 h 2468880"/>
              <a:gd name="connsiteX3" fmla="*/ 0 w 2078947"/>
              <a:gd name="connsiteY3" fmla="*/ 2468880 h 246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8947" h="2468880">
                <a:moveTo>
                  <a:pt x="0" y="0"/>
                </a:moveTo>
                <a:lnTo>
                  <a:pt x="2078947" y="0"/>
                </a:lnTo>
                <a:lnTo>
                  <a:pt x="2078947" y="2468880"/>
                </a:lnTo>
                <a:lnTo>
                  <a:pt x="0" y="2468880"/>
                </a:lnTo>
                <a:close/>
              </a:path>
            </a:pathLst>
          </a:cu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E894F08-D133-F3FD-6D6A-4DCF704E161D}"/>
              </a:ext>
            </a:extLst>
          </p:cNvPr>
          <p:cNvSpPr/>
          <p:nvPr/>
        </p:nvSpPr>
        <p:spPr>
          <a:xfrm flipV="1">
            <a:off x="-1" y="4389119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BB34481-3B35-8BF0-48CD-ED3476B2D1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498" y="4714239"/>
            <a:ext cx="1818640" cy="1818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31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572770" y="2286000"/>
            <a:ext cx="1447800" cy="49911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572770" y="998220"/>
            <a:ext cx="1447800" cy="499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572770" y="1642110"/>
            <a:ext cx="1447800" cy="49911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 flipV="1">
            <a:off x="5783268" y="1052600"/>
            <a:ext cx="72000" cy="328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 flipV="1">
            <a:off x="5867846" y="1086931"/>
            <a:ext cx="78740" cy="270924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 flipV="1">
            <a:off x="5694490" y="1086931"/>
            <a:ext cx="76200" cy="270924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V="1">
            <a:off x="8027035" y="3429000"/>
            <a:ext cx="4163695" cy="11684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311900" y="3429000"/>
            <a:ext cx="1679575" cy="1174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flipV="1">
            <a:off x="0" y="3429000"/>
            <a:ext cx="6276340" cy="117475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flipV="1">
            <a:off x="2226472" y="1633963"/>
            <a:ext cx="1447800" cy="499110"/>
          </a:xfrm>
          <a:prstGeom prst="rect">
            <a:avLst/>
          </a:prstGeom>
          <a:solidFill>
            <a:srgbClr val="459B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flipV="1">
            <a:off x="2226472" y="994837"/>
            <a:ext cx="1447800" cy="499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3880174" y="994837"/>
            <a:ext cx="1447800" cy="499110"/>
          </a:xfrm>
          <a:prstGeom prst="rect">
            <a:avLst/>
          </a:prstGeom>
          <a:solidFill>
            <a:srgbClr val="3F8E4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5E363A-91A7-7DDD-A4FF-576E5E3D9A84}"/>
              </a:ext>
            </a:extLst>
          </p:cNvPr>
          <p:cNvSpPr/>
          <p:nvPr/>
        </p:nvSpPr>
        <p:spPr>
          <a:xfrm flipV="1">
            <a:off x="1" y="4389120"/>
            <a:ext cx="12192000" cy="246888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0000"/>
                </a:srgbClr>
              </a:gs>
              <a:gs pos="100000">
                <a:srgbClr val="E30016">
                  <a:alpha val="8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5386DA-ACB8-9556-8689-CEC26F184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20" y="4714240"/>
            <a:ext cx="1818640" cy="18186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2DD6B9-4872-7CBD-739E-75FA3FC80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5" y="994837"/>
            <a:ext cx="3381226" cy="225415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186677C-86E0-8429-E240-85DD83A47862}"/>
              </a:ext>
            </a:extLst>
          </p:cNvPr>
          <p:cNvSpPr txBox="1"/>
          <p:nvPr/>
        </p:nvSpPr>
        <p:spPr>
          <a:xfrm>
            <a:off x="535859" y="1531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素材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4A6A37-FADB-7D8B-97ED-0E9797495807}"/>
              </a:ext>
            </a:extLst>
          </p:cNvPr>
          <p:cNvSpPr txBox="1"/>
          <p:nvPr/>
        </p:nvSpPr>
        <p:spPr>
          <a:xfrm>
            <a:off x="8274915" y="622458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FROM: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PIK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83</Words>
  <Application>Microsoft Office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苹方-简</vt:lpstr>
      <vt:lpstr>新宋体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NilEra</dc:creator>
  <cp:lastModifiedBy>博文 苏</cp:lastModifiedBy>
  <cp:revision>174</cp:revision>
  <dcterms:created xsi:type="dcterms:W3CDTF">2025-05-16T08:34:54Z</dcterms:created>
  <dcterms:modified xsi:type="dcterms:W3CDTF">2025-05-18T15:38:18Z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88BF8D34EA7062EF14EF266839CA2C95_41</vt:lpwstr>
  </property>
</Properties>
</file>